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9" r:id="rId4"/>
  </p:sldIdLst>
  <p:sldSz cx="6858000" cy="12192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23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6128E3-EA84-42B6-8188-239D02FD6C37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24B4E-E3E9-4857-8B93-04E489BAF75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61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D36B8-E967-4C96-886D-7CA6DE51C6A0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86025" y="1243013"/>
            <a:ext cx="18859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AB05E-03C6-4FA4-B38C-29A5247FE1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451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AB05E-03C6-4FA4-B38C-29A5247FE1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064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6E10-51F0-4BC2-845E-E69383B1DD1C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85CD-AB81-4886-9DC6-1DD3A05B1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600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6E10-51F0-4BC2-845E-E69383B1DD1C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85CD-AB81-4886-9DC6-1DD3A05B1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545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6E10-51F0-4BC2-845E-E69383B1DD1C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85CD-AB81-4886-9DC6-1DD3A05B1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529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6E10-51F0-4BC2-845E-E69383B1DD1C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85CD-AB81-4886-9DC6-1DD3A05B1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343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6E10-51F0-4BC2-845E-E69383B1DD1C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85CD-AB81-4886-9DC6-1DD3A05B1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451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6E10-51F0-4BC2-845E-E69383B1DD1C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85CD-AB81-4886-9DC6-1DD3A05B1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884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6E10-51F0-4BC2-845E-E69383B1DD1C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85CD-AB81-4886-9DC6-1DD3A05B1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188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6E10-51F0-4BC2-845E-E69383B1DD1C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85CD-AB81-4886-9DC6-1DD3A05B1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834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6E10-51F0-4BC2-845E-E69383B1DD1C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85CD-AB81-4886-9DC6-1DD3A05B1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16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6E10-51F0-4BC2-845E-E69383B1DD1C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85CD-AB81-4886-9DC6-1DD3A05B1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145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F6E10-51F0-4BC2-845E-E69383B1DD1C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85CD-AB81-4886-9DC6-1DD3A05B1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365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F6E10-51F0-4BC2-845E-E69383B1DD1C}" type="datetimeFigureOut">
              <a:rPr lang="ru-RU" smtClean="0"/>
              <a:t>вт 21.04.26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C85CD-AB81-4886-9DC6-1DD3A05B1C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113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6369" t="6558" r="11465" b="12389"/>
          <a:stretch/>
        </p:blipFill>
        <p:spPr>
          <a:xfrm>
            <a:off x="277585" y="8779107"/>
            <a:ext cx="6506027" cy="212832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7585" y="2450325"/>
            <a:ext cx="64026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«Детский сад присмотра и оздоровления детей №14 «Подсолнушек»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Чистопольского муниципального района </a:t>
            </a:r>
          </a:p>
          <a:p>
            <a:pPr algn="ctr"/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Автономная некоммерческая организация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Досугово-развивающий центр «КАМАЛИЯ»</a:t>
            </a:r>
          </a:p>
          <a:p>
            <a:pPr algn="ctr"/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9292" y="4075833"/>
            <a:ext cx="62992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Совместный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клубно-детско-родительский проект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ИНЖЕНЕРЫ БУДУЩЕГО</a:t>
            </a: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Краткосрочная образовательная практика 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направленности </a:t>
            </a:r>
          </a:p>
          <a:p>
            <a:pPr algn="ctr"/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«Лабиринт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6597" y="10797811"/>
            <a:ext cx="218117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Чистополь, </a:t>
            </a:r>
            <a:r>
              <a:rPr lang="ru-RU" dirty="0" smtClean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dirty="0">
                <a:solidFill>
                  <a:srgbClr val="18181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0789" y="945986"/>
            <a:ext cx="2667703" cy="8887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585" y="680932"/>
            <a:ext cx="2833189" cy="11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75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06" y="9530458"/>
            <a:ext cx="6504996" cy="21276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51" y="1792066"/>
            <a:ext cx="5787705" cy="88022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686" y="563929"/>
            <a:ext cx="2834886" cy="112785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5119" y="801694"/>
            <a:ext cx="2670279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895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2669444" y="2664556"/>
            <a:ext cx="12196887" cy="685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21" y="1885757"/>
            <a:ext cx="5724419" cy="87450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44" y="622932"/>
            <a:ext cx="2834886" cy="11278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7721" y="920653"/>
            <a:ext cx="2670279" cy="890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7635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884</TotalTime>
  <Words>47</Words>
  <Application>Microsoft Office PowerPoint</Application>
  <PresentationFormat>Широкоэкранный</PresentationFormat>
  <Paragraphs>16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</dc:creator>
  <cp:lastModifiedBy>САД</cp:lastModifiedBy>
  <cp:revision>28</cp:revision>
  <cp:lastPrinted>2026-04-21T06:31:16Z</cp:lastPrinted>
  <dcterms:created xsi:type="dcterms:W3CDTF">2024-02-19T07:07:53Z</dcterms:created>
  <dcterms:modified xsi:type="dcterms:W3CDTF">2026-04-21T06:39:42Z</dcterms:modified>
</cp:coreProperties>
</file>